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009" r:id="rId3"/>
    <p:sldId id="1018" r:id="rId4"/>
    <p:sldId id="1016" r:id="rId5"/>
    <p:sldId id="1013" r:id="rId6"/>
    <p:sldId id="1017" r:id="rId7"/>
    <p:sldId id="1014" r:id="rId8"/>
    <p:sldId id="1019" r:id="rId9"/>
    <p:sldId id="1021" r:id="rId10"/>
    <p:sldId id="1024" r:id="rId11"/>
    <p:sldId id="1025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2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My day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836712"/>
            <a:ext cx="11498775" cy="380771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所表示的分钟数是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“half”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twelve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所表示的分钟数是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“quarter”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quarter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整点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几点过一刻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quarter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quarter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整点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差一刻到几点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几点四十五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quarter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提醒.eps" descr="id:214749365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1007485"/>
            <a:ext cx="803275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25圈1.eps" descr="id:2147493636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1300" y="953165"/>
            <a:ext cx="35941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25圈2.eps" descr="id:2147493643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495" y="2242666"/>
            <a:ext cx="35941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02676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给下列句子选择相应的图片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365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45421"/>
            <a:ext cx="18675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45373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get up at seven o’clock in the morning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 to school at half past seven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lunch at school at eleven o’clock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 my homework at six o’clock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 goes to bed at eight o’clock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1960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151063" algn="l"/>
                <a:tab pos="4302125" algn="l"/>
                <a:tab pos="646112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FS570.tif" descr="id:214749478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0630" y="2077809"/>
            <a:ext cx="1063159" cy="1063159"/>
          </a:xfrm>
          <a:prstGeom prst="rect">
            <a:avLst/>
          </a:prstGeom>
        </p:spPr>
      </p:pic>
      <p:pic>
        <p:nvPicPr>
          <p:cNvPr id="8" name="FS571.tif" descr="id:214749478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015823" y="2077809"/>
            <a:ext cx="1063159" cy="1063159"/>
          </a:xfrm>
          <a:prstGeom prst="rect">
            <a:avLst/>
          </a:prstGeom>
        </p:spPr>
      </p:pic>
      <p:pic>
        <p:nvPicPr>
          <p:cNvPr id="9" name="FS572.tif" descr="id:214749479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159102" y="2060848"/>
            <a:ext cx="1063159" cy="1063159"/>
          </a:xfrm>
          <a:prstGeom prst="rect">
            <a:avLst/>
          </a:prstGeom>
        </p:spPr>
      </p:pic>
      <p:pic>
        <p:nvPicPr>
          <p:cNvPr id="10" name="FS573.tif" descr="id:214749480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7374583" y="2060848"/>
            <a:ext cx="1063159" cy="1063159"/>
          </a:xfrm>
          <a:prstGeom prst="rect">
            <a:avLst/>
          </a:prstGeom>
        </p:spPr>
      </p:pic>
      <p:pic>
        <p:nvPicPr>
          <p:cNvPr id="11" name="FS574.tif" descr="id:2147494809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9479582" y="2035995"/>
            <a:ext cx="1063159" cy="106315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25225" y="348290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40321" y="413459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25225" y="475480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940321" y="540741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40321" y="603838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153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用法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5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436" y="1565501"/>
            <a:ext cx="20199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55AA.tif" descr="id:214749463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2492896"/>
            <a:ext cx="3900305" cy="210480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655046" y="2132856"/>
            <a:ext cx="7191656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现在是几点了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period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小男孩在每个时间段干什么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1133453"/>
            <a:ext cx="11498775" cy="41677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872776"/>
            <a:ext cx="2102143" cy="540000"/>
          </a:xfrm>
          <a:prstGeom prst="rect">
            <a:avLst/>
          </a:prstGeom>
        </p:spPr>
      </p:pic>
      <p:pic>
        <p:nvPicPr>
          <p:cNvPr id="5" name="JG1Q.eps" descr="id:2147494662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6797" y="1556792"/>
            <a:ext cx="9612418" cy="352839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17668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836712"/>
            <a:ext cx="11498775" cy="453650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的意思一致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都表示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是时候该做某事了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后接名词或动名词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强调目的或事物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该吃晚饭了。 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该睡觉了。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后接动词原形或动词短语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强调动作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该去上学了。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该踢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58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980728"/>
            <a:ext cx="11498775" cy="273630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特别在口语中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前面的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可以省略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直接说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“Time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“Time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该上课了。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该起床了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提醒.eps" descr="id:214749365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1242093"/>
            <a:ext cx="803275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054" y="2282252"/>
            <a:ext cx="2808312" cy="48996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92327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选择合适的介词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只填序号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365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45421"/>
            <a:ext cx="18675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矩形 4"/>
          <p:cNvSpPr/>
          <p:nvPr/>
        </p:nvSpPr>
        <p:spPr>
          <a:xfrm>
            <a:off x="917758" y="290547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50100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time to do sth.”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是固定句型，表示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该做某事了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，此句中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是动词短语，所以用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6920" y="482374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534807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time 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时间到了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在这里指语文课，是名词，所以用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639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054" y="913756"/>
            <a:ext cx="2808312" cy="489967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lvl="0"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12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lunch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—Time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 the desks,kids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—OK,Miss Li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15209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206286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）是名词，根据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time 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的结构，这里应选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345318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00506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lunch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吃午饭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）是动词短语，符合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time to do sth.”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的结构，所以用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31468" y="535732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时间的英文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表达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5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436" y="1565501"/>
            <a:ext cx="20199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56.tif" descr="id:214749471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3055936"/>
            <a:ext cx="5923725" cy="109669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6311230" y="2132856"/>
            <a:ext cx="553547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们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能在图上看到什么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你如何询问时间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55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1133453"/>
            <a:ext cx="11498775" cy="38077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872776"/>
            <a:ext cx="2102143" cy="540000"/>
          </a:xfrm>
          <a:prstGeom prst="rect">
            <a:avLst/>
          </a:prstGeom>
        </p:spPr>
      </p:pic>
      <p:pic>
        <p:nvPicPr>
          <p:cNvPr id="5" name="JG7Q.eps" descr="id:2147494746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3235" y="1673454"/>
            <a:ext cx="10971997" cy="284437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14380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510</Words>
  <Application>Microsoft Office PowerPoint</Application>
  <PresentationFormat>自定义</PresentationFormat>
  <Paragraphs>57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357</cp:revision>
  <dcterms:created xsi:type="dcterms:W3CDTF">2020-11-06T05:24:00Z</dcterms:created>
  <dcterms:modified xsi:type="dcterms:W3CDTF">2025-06-23T13:19:27Z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